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İsraf, kaynakların gereksiz ve düşüncesiz kullanımıdır.
Günlük hayatımızda sıklıkla fark etmeden israf edebiliriz - gereğinden fazla yemek pişirmek, gereksiz ışıkları açık bırakmak, su kaçaklarını tamir etmemek gi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6562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İsraf Nedir?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12861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İsraf, kaynakları düşüncesiz ve gereksiz kullanmaktır.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78083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Soru: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Hiç gereksiz yere şeyler çöpe attınız mı? Neden?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73950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Unutmayalım!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80249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İsrafa Son Ver, Geleceği Kurtar!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45472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Küçük adımlar büyük farklar yaratır. Haydi israfı önleyelim!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510694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Dinlediğiniz için teşekkürler!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091214"/>
            <a:ext cx="660368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İsrafın Çeşitleri Nelerdir? 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154204"/>
            <a:ext cx="7468553" cy="1372433"/>
          </a:xfrm>
          <a:prstGeom prst="roundRect">
            <a:avLst>
              <a:gd name="adj" fmla="val 7326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71059" y="340113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Yiyecek İsrafı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71059" y="3896678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Tabağımızda kalan yemekler ve son kullanma tarihi geçmiş ürünler.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324124" y="4765953"/>
            <a:ext cx="7468553" cy="1372433"/>
          </a:xfrm>
          <a:prstGeom prst="roundRect">
            <a:avLst>
              <a:gd name="adj" fmla="val 7326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71059" y="50128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Soru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71059" y="5508427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Evde en çok hangi yiyecekler israf oluyor? Nasıl engelleriz?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899642"/>
            <a:ext cx="660368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İsrafın Çeşitleri Nelerdir? 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962632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71059" y="32095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Su İsrafı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71059" y="3705106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Boşa akan musluklar, uzun süren duşlar.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962632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4993" y="32095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Elektrik İsrafı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4993" y="3705106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Açık unutulan lambalar ve gereksiz açık televizyonlar.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4957405"/>
            <a:ext cx="7468553" cy="1372433"/>
          </a:xfrm>
          <a:prstGeom prst="roundRect">
            <a:avLst>
              <a:gd name="adj" fmla="val 7326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71059" y="52043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Soru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71059" y="5699879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Suyu ve elektriği nasıl daha dikkatli kullanabiliriz?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66354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Kaynakları Kullanırken Nelere Dikkat Etmeliyiz?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43054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615559" y="3512820"/>
            <a:ext cx="28068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İhtiyacımız Kadar Almalıyız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4360307"/>
            <a:ext cx="28068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Alışverişte sadece gerekeni almalıyız.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721662" y="343054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99497" y="3512820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Tasarruflu Olmalıyız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99497" y="4008358"/>
            <a:ext cx="28068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Suyu, elektriği dikkatli kullanmalıyız.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605105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615559" y="568737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Soru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615559" y="6182916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Tasarruf aile bütçesine ve çevreye nasıl fayda sağlar?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191583"/>
            <a:ext cx="686788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İsrafın Nedenleri Nelerdir?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25457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101959" y="3336846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Plansız Alışveriş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01959" y="3832384"/>
            <a:ext cx="28068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İhtiyaç listesi olmadan gereksiz alışveriş yapmak.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208062" y="325457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85897" y="3336846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Dikkatsizlik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85897" y="3832384"/>
            <a:ext cx="28068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Kaynakları açık unutmak, önemsememek.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077182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101959" y="515945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Soru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101959" y="5654993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Başka hangi nedenler israfı artırır sizce?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9238" y="630793"/>
            <a:ext cx="6487954" cy="674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İsrafın Sonuçları Nelerdir?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6289238" y="1649492"/>
            <a:ext cx="7538323" cy="1315879"/>
          </a:xfrm>
          <a:prstGeom prst="roundRect">
            <a:avLst>
              <a:gd name="adj" fmla="val 7322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26173" y="1886426"/>
            <a:ext cx="2698790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Çevre Kirliliği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526173" y="2361367"/>
            <a:ext cx="7064454" cy="367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Atıklar çevreyi kirletir.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6289238" y="3194685"/>
            <a:ext cx="7538323" cy="1315879"/>
          </a:xfrm>
          <a:prstGeom prst="roundRect">
            <a:avLst>
              <a:gd name="adj" fmla="val 7322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26173" y="3431619"/>
            <a:ext cx="2917627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Kaynakların Tükenmesi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6526173" y="3906560"/>
            <a:ext cx="7064454" cy="367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 ve orman gibi kaynaklar azalır.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6289238" y="4739878"/>
            <a:ext cx="7538323" cy="1315879"/>
          </a:xfrm>
          <a:prstGeom prst="roundRect">
            <a:avLst>
              <a:gd name="adj" fmla="val 7322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26173" y="4976813"/>
            <a:ext cx="2698790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Ekonomik Kayıplar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526173" y="5451753"/>
            <a:ext cx="7064454" cy="367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Aile ve ülke ekonomisi zarar görür.</a:t>
            </a:r>
            <a:endParaRPr lang="en-US" sz="1800" dirty="0"/>
          </a:p>
        </p:txBody>
      </p:sp>
      <p:sp>
        <p:nvSpPr>
          <p:cNvPr id="13" name="Shape 10"/>
          <p:cNvSpPr/>
          <p:nvPr/>
        </p:nvSpPr>
        <p:spPr>
          <a:xfrm>
            <a:off x="6289238" y="6285071"/>
            <a:ext cx="7538323" cy="1315879"/>
          </a:xfrm>
          <a:prstGeom prst="roundRect">
            <a:avLst>
              <a:gd name="adj" fmla="val 7322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526173" y="6522006"/>
            <a:ext cx="2698790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Soru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526173" y="6996946"/>
            <a:ext cx="7064454" cy="367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İsraf devam ederse gelecekte bizi neler bekler?</a:t>
            </a: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5448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İsrafın Önüne Geçmek İçin Neler Yapabiliriz? 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321487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76124" y="332148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Geri Dönüşüm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76124" y="3817025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Atıkları yeniden kullanmak ve ayrıştırmak.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196697" y="4439364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735098" y="44393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Tamir Etmek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735098" y="4934903"/>
            <a:ext cx="65711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Bozulan eşyaları atmak yerine tamir etmek.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555790" y="5557242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2094190" y="555724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Kompost Yapmak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094190" y="6052780"/>
            <a:ext cx="62120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Meyve sebze atıklarını gübreye dönüştürmek.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66354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İsrafın Önüne Geçmek İçin Neler Yapabiliriz? 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43054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101959" y="3512820"/>
            <a:ext cx="28068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İhtiyaç Listesi Hazırlamak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01959" y="4360307"/>
            <a:ext cx="28068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Alışverişe gitmeden önce liste yapmalıyız.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208062" y="343054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85897" y="3512820"/>
            <a:ext cx="28068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Enerji Tasarruflu Ürünler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85897" y="4360307"/>
            <a:ext cx="28068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Az enerji tüketen ampulleri tercih etmek.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605105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101959" y="568737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Soru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101959" y="6182916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Okulda ve evde israfı önlemek için ne yapabiliriz?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51127"/>
            <a:ext cx="684133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İsrafı Önlemenin Faydaları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6534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Çevremizi Koruruz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244697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Daha sağlıklı ve temiz bir dünya yaşarız.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653433"/>
            <a:ext cx="315718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Paramız Cebimizde Kalır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244697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Tasarrufla daha çok şey alabiliriz.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6534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Geleceğe Yatırım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244697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Kaynakları gelecek nesillere aktarırız.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549533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Soru: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İsrafı önleyerek kendimize ve başkalarına nasıl yardım ederiz?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2025-05-01T17:00:46Z</dcterms:created>
  <dcterms:modified xsi:type="dcterms:W3CDTF">2025-05-01T17:00:46Z</dcterms:modified>
</cp:coreProperties>
</file>